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0691813" cy="7559675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DA2"/>
    <a:srgbClr val="C68642"/>
    <a:srgbClr val="9F6A34"/>
    <a:srgbClr val="CECB03"/>
    <a:srgbClr val="020A0F"/>
    <a:srgbClr val="EDB886"/>
    <a:srgbClr val="CCC902"/>
    <a:srgbClr val="AAB12A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88A09-5BA5-474E-BC10-8DBDB86532D1}" v="19" dt="2022-02-26T14:49:29.436"/>
    <p1510:client id="{AA440A41-23FB-4F7A-8BA6-962B9A064FF8}" v="28" dt="2022-02-26T14:07:27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97F13-6B36-B04C-9DF7-B650D797B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F865A-B816-3549-9EC7-8E358BDE7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AD2C-2CBE-ED45-B186-D3D999395121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3E5C8-0856-5C40-A7B8-1FEDC91C1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2034E-0199-D847-BCCB-1AAC8A8F11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62DB-6108-504B-822E-4EE9F085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CC9-C89F-D840-8BBD-97AF5C1D4396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5922-E5E7-0241-B5BC-91A4F9F1E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7890-274C-7F42-B68D-77A7E6FE109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ExR7eOhJO0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B063E00-6EFC-45D0-B53D-79B9F46D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99833-5B70-445E-AA6C-76A72CF4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5" name="Online Media 4" title="&quot;When I Needed A Neighbour&quot; | Romsey Abbey Choir (George Richford)">
            <a:hlinkClick r:id="" action="ppaction://media"/>
            <a:extLst>
              <a:ext uri="{FF2B5EF4-FFF2-40B4-BE49-F238E27FC236}">
                <a16:creationId xmlns:a16="http://schemas.microsoft.com/office/drawing/2014/main" id="{F6E9DB81-3548-4A7D-90C9-DA75772BD1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6471" y="2626724"/>
            <a:ext cx="7704945" cy="43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A7473D-F4A0-42E5-B6C7-58D706A2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BC8C7ADF-C400-441D-8800-9BCC1C96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F73A90-B8EC-46CC-B66C-FDDBBA82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3F10338-077E-428C-9462-21545007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6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9FCAF3-D2DF-4510-AB6C-16851765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E1B8B5-D4C7-428D-AA30-33E1A732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3181CE-037E-472F-B508-EAABB808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3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C36464-6892-41B5-BC79-62F520C0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EE6E14-EF03-4B1A-A01D-A8C36C6D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5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">
      <a:dk1>
        <a:srgbClr val="323232"/>
      </a:dk1>
      <a:lt1>
        <a:srgbClr val="E85119"/>
      </a:lt1>
      <a:dk2>
        <a:srgbClr val="30388D"/>
      </a:dk2>
      <a:lt2>
        <a:srgbClr val="8064B0"/>
      </a:lt2>
      <a:accent1>
        <a:srgbClr val="59BCCA"/>
      </a:accent1>
      <a:accent2>
        <a:srgbClr val="F78D7D"/>
      </a:accent2>
      <a:accent3>
        <a:srgbClr val="F7AA58"/>
      </a:accent3>
      <a:accent4>
        <a:srgbClr val="F3D000"/>
      </a:accent4>
      <a:accent5>
        <a:srgbClr val="C6C6C6"/>
      </a:accent5>
      <a:accent6>
        <a:srgbClr val="707927"/>
      </a:accent6>
      <a:hlink>
        <a:srgbClr val="ABB12A"/>
      </a:hlink>
      <a:folHlink>
        <a:srgbClr val="CDCA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bba036e-3261-42ff-ac2c-3ab430ee1e45" xsi:nil="true"/>
    <Readyfordesgin xmlns="2bba036e-3261-42ff-ac2c-3ab430ee1e45" xsi:nil="true"/>
    <Design xmlns="2bba036e-3261-42ff-ac2c-3ab430ee1e45">
      <UserInfo>
        <DisplayName/>
        <AccountId xsi:nil="true"/>
        <AccountType/>
      </UserInfo>
    </Desig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376FC1FE4174AB95586CDAE444BB8" ma:contentTypeVersion="28" ma:contentTypeDescription="Create a new document." ma:contentTypeScope="" ma:versionID="9177a58a3d5aff92a5692cc859bd01c2">
  <xsd:schema xmlns:xsd="http://www.w3.org/2001/XMLSchema" xmlns:xs="http://www.w3.org/2001/XMLSchema" xmlns:p="http://schemas.microsoft.com/office/2006/metadata/properties" xmlns:ns2="2bba036e-3261-42ff-ac2c-3ab430ee1e45" xmlns:ns3="44790e13-f532-45ba-883a-ea4e13c1e09a" targetNamespace="http://schemas.microsoft.com/office/2006/metadata/properties" ma:root="true" ma:fieldsID="cb0a1cb2c6faa4f69696e6b8b1587278" ns2:_="" ns3:_="">
    <xsd:import namespace="2bba036e-3261-42ff-ac2c-3ab430ee1e45"/>
    <xsd:import namespace="44790e13-f532-45ba-883a-ea4e13c1e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Thumbnail" minOccurs="0"/>
                <xsd:element ref="ns2:Readyfordesgin" minOccurs="0"/>
                <xsd:element ref="ns2:Desig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a036e-3261-42ff-ac2c-3ab430ee1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Readyfordesgin" ma:index="22" nillable="true" ma:displayName="Ready for desgin" ma:format="Dropdown" ma:internalName="Readyfordesgin">
      <xsd:simpleType>
        <xsd:restriction base="dms:Choice">
          <xsd:enumeration value="Proofed"/>
        </xsd:restriction>
      </xsd:simpleType>
    </xsd:element>
    <xsd:element name="Design" ma:index="23" nillable="true" ma:displayName="Design" ma:format="Dropdown" ma:list="UserInfo" ma:SharePointGroup="0" ma:internalName="Desig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90e13-f532-45ba-883a-ea4e13c1e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25659-44A2-459D-B48C-D5461457B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A2C04-2D59-453E-BB81-BAA6076A4E28}">
  <ds:schemaRefs>
    <ds:schemaRef ds:uri="http://schemas.microsoft.com/office/infopath/2007/PartnerControls"/>
    <ds:schemaRef ds:uri="http://www.w3.org/XML/1998/namespace"/>
    <ds:schemaRef ds:uri="http://purl.org/dc/elements/1.1/"/>
    <ds:schemaRef ds:uri="44790e13-f532-45ba-883a-ea4e13c1e09a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2bba036e-3261-42ff-ac2c-3ab430ee1e4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C860C3-AA7B-4535-8037-AB4EBEFEE513}">
  <ds:schemaRefs>
    <ds:schemaRef ds:uri="2bba036e-3261-42ff-ac2c-3ab430ee1e45"/>
    <ds:schemaRef ds:uri="44790e13-f532-45ba-883a-ea4e13c1e0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Custom</PresentationFormat>
  <Paragraphs>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McGawley</dc:creator>
  <cp:lastModifiedBy>Katie Harrison</cp:lastModifiedBy>
  <cp:revision>2</cp:revision>
  <dcterms:created xsi:type="dcterms:W3CDTF">2021-10-30T10:54:12Z</dcterms:created>
  <dcterms:modified xsi:type="dcterms:W3CDTF">2022-02-26T15:12:52Z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0x010100E06376FC1FE4174AB95586CDAE444BB8</vt:lpwstr>
  </property>
</Properties>
</file>